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4" r:id="rId2"/>
    <p:sldId id="299" r:id="rId3"/>
    <p:sldId id="300" r:id="rId4"/>
    <p:sldId id="301" r:id="rId5"/>
    <p:sldId id="302" r:id="rId6"/>
    <p:sldId id="30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Kapittel 1</a:t>
            </a:r>
            <a:endParaRPr lang="nb-NO" sz="3200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7" b="31597"/>
          <a:stretch>
            <a:fillRect/>
          </a:stretch>
        </p:blipFill>
        <p:spPr/>
      </p:pic>
      <p:sp>
        <p:nvSpPr>
          <p:cNvPr id="4" name="Plassholder for teks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nb-NO" sz="3600" dirty="0" smtClean="0"/>
              <a:t>Litterært program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129064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Mål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Sette sammen og framføre et avgrenset litterært program</a:t>
            </a:r>
          </a:p>
        </p:txBody>
      </p:sp>
    </p:spTree>
    <p:extLst>
      <p:ext uri="{BB962C8B-B14F-4D97-AF65-F5344CB8AC3E}">
        <p14:creationId xmlns:p14="http://schemas.microsoft.com/office/powerpoint/2010/main" val="444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sette sammen 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5120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Sette sammen</a:t>
            </a:r>
            <a:r>
              <a:rPr lang="nb-NO" sz="2400" dirty="0" smtClean="0"/>
              <a:t>: Velge ut to eller flere tekster som har en eller annen sammenheng.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Skjønnlitteratur, sakprosa, bilder, film osv.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Avgrensing</a:t>
            </a:r>
            <a:r>
              <a:rPr lang="nb-NO" sz="2400" dirty="0" smtClean="0"/>
              <a:t>: for eksempel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Tematikk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Periode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Miljø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Sammenlignbare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 forfatter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 teksttype/sjanger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 smtClean="0"/>
              <a:t>Samme virkemidler</a:t>
            </a:r>
          </a:p>
        </p:txBody>
      </p:sp>
    </p:spTree>
    <p:extLst>
      <p:ext uri="{BB962C8B-B14F-4D97-AF65-F5344CB8AC3E}">
        <p14:creationId xmlns:p14="http://schemas.microsoft.com/office/powerpoint/2010/main" val="134670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sette sammen 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Eksempler på avgrensinger/tema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Nasjonale sanger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Helter i litteraturen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Samisk litteratur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Sentrallyrikk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Intertekstualitet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Metaforer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Patos i tekster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Religion i litteraturen</a:t>
            </a:r>
          </a:p>
        </p:txBody>
      </p:sp>
    </p:spTree>
    <p:extLst>
      <p:ext uri="{BB962C8B-B14F-4D97-AF65-F5344CB8AC3E}">
        <p14:creationId xmlns:p14="http://schemas.microsoft.com/office/powerpoint/2010/main" val="384428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framføre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Velg blant ulike modaliteter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Opplesning, framføring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Dramatisering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Lyd/musikk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Bilde/film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Debatt/samtale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Fortolkning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33498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framføre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et avgrenset litterært program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smtClean="0"/>
              <a:t>Framføringen – </a:t>
            </a:r>
            <a:r>
              <a:rPr lang="nb-NO" sz="2400" i="1" dirty="0" err="1" smtClean="0"/>
              <a:t>actio</a:t>
            </a:r>
            <a:endParaRPr lang="nb-NO" sz="24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Alene, i par eller i gruppe?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Dramatisering eller illustrasjon?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Skal tekstene bindes sammen med forklaringer?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Være bevisst på bl.a. stemmebruk, </a:t>
            </a:r>
            <a:r>
              <a:rPr lang="nb-NO" sz="2400" dirty="0" err="1" smtClean="0"/>
              <a:t>temop</a:t>
            </a:r>
            <a:r>
              <a:rPr lang="nb-NO" sz="2400" dirty="0" smtClean="0"/>
              <a:t>, volum, innlevelse, kroppsspråk.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Vit at du forstår alle ordene og kan uttale dem.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Lag kjøreplan/disposisjon.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81396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10</TotalTime>
  <Words>160</Words>
  <Application>Microsoft Office PowerPoint</Application>
  <PresentationFormat>Skjermfremvisning (4:3)</PresentationFormat>
  <Paragraphs>51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Intertekst_mal</vt:lpstr>
      <vt:lpstr>Kapittel 1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4</cp:revision>
  <dcterms:created xsi:type="dcterms:W3CDTF">2015-06-30T06:54:26Z</dcterms:created>
  <dcterms:modified xsi:type="dcterms:W3CDTF">2015-08-06T11:12:56Z</dcterms:modified>
</cp:coreProperties>
</file>